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</p:sldIdLst>
  <p:sldSz cx="9906000" cy="6858000" type="A4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4" d="100"/>
          <a:sy n="94" d="100"/>
        </p:scale>
        <p:origin x="120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9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76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268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6815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797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767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379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36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279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7277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363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615D1-68BF-4231-ABD6-A7646623E973}" type="datetimeFigureOut">
              <a:rPr kumimoji="1" lang="ja-JP" altLang="en-US" smtClean="0"/>
              <a:t>2025/3/8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426F6-3585-4318-B502-D8B9C4D54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906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角丸四角形 15"/>
          <p:cNvSpPr/>
          <p:nvPr/>
        </p:nvSpPr>
        <p:spPr>
          <a:xfrm>
            <a:off x="330741" y="1021403"/>
            <a:ext cx="9202366" cy="1750980"/>
          </a:xfrm>
          <a:prstGeom prst="round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6462" y="249607"/>
            <a:ext cx="5758774" cy="424732"/>
          </a:xfrm>
        </p:spPr>
        <p:txBody>
          <a:bodyPr wrap="square">
            <a:sp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ワークシート①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60168" y="783055"/>
            <a:ext cx="4067139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将来の○○地区をこうしたい！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014192" y="35192"/>
            <a:ext cx="55354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○○地区の将来を想像しよう！</a:t>
            </a:r>
          </a:p>
        </p:txBody>
      </p:sp>
      <p:cxnSp>
        <p:nvCxnSpPr>
          <p:cNvPr id="20" name="直線矢印コネクタ 19"/>
          <p:cNvCxnSpPr/>
          <p:nvPr/>
        </p:nvCxnSpPr>
        <p:spPr>
          <a:xfrm>
            <a:off x="243191" y="678516"/>
            <a:ext cx="9396920" cy="0"/>
          </a:xfrm>
          <a:prstGeom prst="straightConnector1">
            <a:avLst/>
          </a:prstGeom>
          <a:ln w="1301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7243053" y="239049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チーム名：</a:t>
            </a:r>
          </a:p>
        </p:txBody>
      </p:sp>
      <p:sp>
        <p:nvSpPr>
          <p:cNvPr id="23" name="角丸四角形 22"/>
          <p:cNvSpPr/>
          <p:nvPr/>
        </p:nvSpPr>
        <p:spPr>
          <a:xfrm>
            <a:off x="330741" y="3202819"/>
            <a:ext cx="4455268" cy="3587091"/>
          </a:xfrm>
          <a:prstGeom prst="round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角丸四角形 23"/>
          <p:cNvSpPr/>
          <p:nvPr/>
        </p:nvSpPr>
        <p:spPr>
          <a:xfrm>
            <a:off x="4953000" y="3202819"/>
            <a:ext cx="4580107" cy="3587091"/>
          </a:xfrm>
          <a:prstGeom prst="round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08377" y="2971986"/>
            <a:ext cx="392607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>
            <a:defPPr>
              <a:defRPr lang="ja-JP"/>
            </a:defPPr>
            <a:lvl1pPr algn="ctr">
              <a:defRPr sz="2400" b="1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sz="1800" dirty="0"/>
              <a:t>将来に活かす「たからもの」＜強みなど＞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252654" y="2971986"/>
            <a:ext cx="400622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変わらなければいけないこと＜弱みなど＞</a:t>
            </a:r>
          </a:p>
        </p:txBody>
      </p:sp>
      <p:sp>
        <p:nvSpPr>
          <p:cNvPr id="25" name="上矢印 24"/>
          <p:cNvSpPr/>
          <p:nvPr/>
        </p:nvSpPr>
        <p:spPr>
          <a:xfrm rot="1801085">
            <a:off x="2527289" y="2667418"/>
            <a:ext cx="496111" cy="345515"/>
          </a:xfrm>
          <a:prstGeom prst="upArrow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上矢印 25"/>
          <p:cNvSpPr/>
          <p:nvPr/>
        </p:nvSpPr>
        <p:spPr>
          <a:xfrm rot="9000000">
            <a:off x="6782098" y="2667418"/>
            <a:ext cx="496111" cy="345515"/>
          </a:xfrm>
          <a:prstGeom prst="upArrow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1327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6462" y="268234"/>
            <a:ext cx="2470823" cy="435290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ワークシート②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14192" y="64375"/>
            <a:ext cx="43027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将来へのアクションづくり</a:t>
            </a:r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243191" y="678516"/>
            <a:ext cx="9396920" cy="0"/>
          </a:xfrm>
          <a:prstGeom prst="straightConnector1">
            <a:avLst/>
          </a:prstGeom>
          <a:ln w="1301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7346100" y="246688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チーム名：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30741" y="1021403"/>
            <a:ext cx="9202366" cy="787942"/>
          </a:xfrm>
          <a:prstGeom prst="round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82367" y="783055"/>
            <a:ext cx="3422733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将来の○○地区をこうしたい！</a:t>
            </a:r>
          </a:p>
        </p:txBody>
      </p:sp>
      <p:sp>
        <p:nvSpPr>
          <p:cNvPr id="4" name="角丸四角形 13">
            <a:extLst>
              <a:ext uri="{FF2B5EF4-FFF2-40B4-BE49-F238E27FC236}">
                <a16:creationId xmlns:a16="http://schemas.microsoft.com/office/drawing/2014/main" id="{C652A084-6D06-443F-80CA-E63B695DF669}"/>
              </a:ext>
            </a:extLst>
          </p:cNvPr>
          <p:cNvSpPr/>
          <p:nvPr/>
        </p:nvSpPr>
        <p:spPr>
          <a:xfrm>
            <a:off x="330740" y="2023053"/>
            <a:ext cx="2957209" cy="4689031"/>
          </a:xfrm>
          <a:prstGeom prst="roundRect">
            <a:avLst>
              <a:gd name="adj" fmla="val 8943"/>
            </a:avLst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角丸四角形 15">
            <a:extLst>
              <a:ext uri="{FF2B5EF4-FFF2-40B4-BE49-F238E27FC236}">
                <a16:creationId xmlns:a16="http://schemas.microsoft.com/office/drawing/2014/main" id="{EABC823D-2595-4B5D-B7A6-744009F63CA2}"/>
              </a:ext>
            </a:extLst>
          </p:cNvPr>
          <p:cNvSpPr/>
          <p:nvPr/>
        </p:nvSpPr>
        <p:spPr>
          <a:xfrm>
            <a:off x="3472775" y="2023053"/>
            <a:ext cx="2957208" cy="4689031"/>
          </a:xfrm>
          <a:prstGeom prst="roundRect">
            <a:avLst>
              <a:gd name="adj" fmla="val 10535"/>
            </a:avLst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A8CADBB-C0A9-4545-BE91-38550678F6E5}"/>
              </a:ext>
            </a:extLst>
          </p:cNvPr>
          <p:cNvSpPr txBox="1"/>
          <p:nvPr/>
        </p:nvSpPr>
        <p:spPr>
          <a:xfrm>
            <a:off x="847382" y="1875232"/>
            <a:ext cx="192392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具体のアクション</a:t>
            </a:r>
          </a:p>
        </p:txBody>
      </p:sp>
      <p:sp>
        <p:nvSpPr>
          <p:cNvPr id="13" name="角丸四角形 15">
            <a:extLst>
              <a:ext uri="{FF2B5EF4-FFF2-40B4-BE49-F238E27FC236}">
                <a16:creationId xmlns:a16="http://schemas.microsoft.com/office/drawing/2014/main" id="{7700AD4E-43E3-4069-836D-2BAD2485EF71}"/>
              </a:ext>
            </a:extLst>
          </p:cNvPr>
          <p:cNvSpPr/>
          <p:nvPr/>
        </p:nvSpPr>
        <p:spPr>
          <a:xfrm>
            <a:off x="6566625" y="2023053"/>
            <a:ext cx="2957208" cy="4689031"/>
          </a:xfrm>
          <a:prstGeom prst="roundRect">
            <a:avLst>
              <a:gd name="adj" fmla="val 8891"/>
            </a:avLst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E169ED0-531E-4BAA-97D6-048B561C3E61}"/>
              </a:ext>
            </a:extLst>
          </p:cNvPr>
          <p:cNvSpPr txBox="1"/>
          <p:nvPr/>
        </p:nvSpPr>
        <p:spPr>
          <a:xfrm>
            <a:off x="4498151" y="1875231"/>
            <a:ext cx="86754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　題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FF938AA-178B-4F3A-A306-8F9827EFF511}"/>
              </a:ext>
            </a:extLst>
          </p:cNvPr>
          <p:cNvSpPr txBox="1"/>
          <p:nvPr/>
        </p:nvSpPr>
        <p:spPr>
          <a:xfrm>
            <a:off x="7485762" y="1875230"/>
            <a:ext cx="1210588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解決方法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6D6B6F5-3829-96C6-D698-B3F26C170C69}"/>
              </a:ext>
            </a:extLst>
          </p:cNvPr>
          <p:cNvSpPr txBox="1"/>
          <p:nvPr/>
        </p:nvSpPr>
        <p:spPr>
          <a:xfrm>
            <a:off x="330741" y="212722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EB6D672-497F-B5EE-3D05-5E3ABFF0AFA8}"/>
              </a:ext>
            </a:extLst>
          </p:cNvPr>
          <p:cNvSpPr txBox="1"/>
          <p:nvPr/>
        </p:nvSpPr>
        <p:spPr>
          <a:xfrm>
            <a:off x="330741" y="3318206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7AB9351-6768-9008-78AD-A1E6D4A54DAA}"/>
              </a:ext>
            </a:extLst>
          </p:cNvPr>
          <p:cNvSpPr txBox="1"/>
          <p:nvPr/>
        </p:nvSpPr>
        <p:spPr>
          <a:xfrm>
            <a:off x="330741" y="450918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9250ACDF-89F3-0242-C9F6-D4B9B5EC2A85}"/>
              </a:ext>
            </a:extLst>
          </p:cNvPr>
          <p:cNvSpPr txBox="1"/>
          <p:nvPr/>
        </p:nvSpPr>
        <p:spPr>
          <a:xfrm>
            <a:off x="330741" y="581852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</p:spTree>
    <p:extLst>
      <p:ext uri="{BB962C8B-B14F-4D97-AF65-F5344CB8AC3E}">
        <p14:creationId xmlns:p14="http://schemas.microsoft.com/office/powerpoint/2010/main" val="2926418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角丸四角形 15">
            <a:extLst>
              <a:ext uri="{FF2B5EF4-FFF2-40B4-BE49-F238E27FC236}">
                <a16:creationId xmlns:a16="http://schemas.microsoft.com/office/drawing/2014/main" id="{55D24018-8F0A-465D-A8C4-3E82D9517C42}"/>
              </a:ext>
            </a:extLst>
          </p:cNvPr>
          <p:cNvSpPr/>
          <p:nvPr/>
        </p:nvSpPr>
        <p:spPr>
          <a:xfrm>
            <a:off x="8663972" y="1042166"/>
            <a:ext cx="1120107" cy="5679646"/>
          </a:xfrm>
          <a:prstGeom prst="roundRect">
            <a:avLst>
              <a:gd name="adj" fmla="val 11707"/>
            </a:avLst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EC10DA1-5FEF-45BD-B511-43802B321CB9}"/>
              </a:ext>
            </a:extLst>
          </p:cNvPr>
          <p:cNvSpPr txBox="1"/>
          <p:nvPr/>
        </p:nvSpPr>
        <p:spPr>
          <a:xfrm>
            <a:off x="8785553" y="765633"/>
            <a:ext cx="854721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必要な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調査</a:t>
            </a: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6462" y="268234"/>
            <a:ext cx="2470823" cy="435290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ワークシート③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14192" y="64375"/>
            <a:ext cx="43781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アクションプランの具体化</a:t>
            </a:r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243191" y="678516"/>
            <a:ext cx="9396920" cy="0"/>
          </a:xfrm>
          <a:prstGeom prst="straightConnector1">
            <a:avLst/>
          </a:prstGeom>
          <a:ln w="1301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6906740" y="246688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チーム名：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330741" y="1042167"/>
            <a:ext cx="2519464" cy="5679645"/>
          </a:xfrm>
          <a:prstGeom prst="roundRect">
            <a:avLst>
              <a:gd name="adj" fmla="val 8943"/>
            </a:avLst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2959457" y="1042166"/>
            <a:ext cx="5595264" cy="5679643"/>
          </a:xfrm>
          <a:prstGeom prst="roundRect">
            <a:avLst>
              <a:gd name="adj" fmla="val 4311"/>
            </a:avLst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3918" y="835975"/>
            <a:ext cx="192392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具体のアクション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3E7FA34-5EAC-4B51-97BB-AEE916E4599B}"/>
              </a:ext>
            </a:extLst>
          </p:cNvPr>
          <p:cNvSpPr txBox="1"/>
          <p:nvPr/>
        </p:nvSpPr>
        <p:spPr>
          <a:xfrm>
            <a:off x="5585683" y="835974"/>
            <a:ext cx="1321195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事業プラン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992137" y="1196996"/>
            <a:ext cx="5314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内容・運営チーム構成・顧客・収支・その他の効果など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F6B5A37-68EF-F972-2252-803CF60E4E5D}"/>
              </a:ext>
            </a:extLst>
          </p:cNvPr>
          <p:cNvSpPr txBox="1"/>
          <p:nvPr/>
        </p:nvSpPr>
        <p:spPr>
          <a:xfrm>
            <a:off x="330741" y="16764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F2BA06E-5E0D-06F9-0510-4A7CAF9D8FE2}"/>
              </a:ext>
            </a:extLst>
          </p:cNvPr>
          <p:cNvSpPr txBox="1"/>
          <p:nvPr/>
        </p:nvSpPr>
        <p:spPr>
          <a:xfrm>
            <a:off x="330741" y="286738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CC6D11B-3876-43DC-50A3-53CD930E0841}"/>
              </a:ext>
            </a:extLst>
          </p:cNvPr>
          <p:cNvSpPr txBox="1"/>
          <p:nvPr/>
        </p:nvSpPr>
        <p:spPr>
          <a:xfrm>
            <a:off x="330741" y="405836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7BCB9A-CCF1-0437-50EA-49485803A5F0}"/>
              </a:ext>
            </a:extLst>
          </p:cNvPr>
          <p:cNvSpPr txBox="1"/>
          <p:nvPr/>
        </p:nvSpPr>
        <p:spPr>
          <a:xfrm>
            <a:off x="330741" y="536770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</p:spTree>
    <p:extLst>
      <p:ext uri="{BB962C8B-B14F-4D97-AF65-F5344CB8AC3E}">
        <p14:creationId xmlns:p14="http://schemas.microsoft.com/office/powerpoint/2010/main" val="1424777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6462" y="268234"/>
            <a:ext cx="2470823" cy="435290"/>
          </a:xfrm>
        </p:spPr>
        <p:txBody>
          <a:bodyPr>
            <a:norm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ワークシート④</a:t>
            </a:r>
            <a:endParaRPr kumimoji="1" lang="ja-JP" altLang="en-US" sz="2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14192" y="64375"/>
            <a:ext cx="48718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アクションプランを実現しよう</a:t>
            </a:r>
          </a:p>
        </p:txBody>
      </p:sp>
      <p:cxnSp>
        <p:nvCxnSpPr>
          <p:cNvPr id="6" name="直線矢印コネクタ 5"/>
          <p:cNvCxnSpPr/>
          <p:nvPr/>
        </p:nvCxnSpPr>
        <p:spPr>
          <a:xfrm>
            <a:off x="243191" y="678516"/>
            <a:ext cx="9396920" cy="0"/>
          </a:xfrm>
          <a:prstGeom prst="straightConnector1">
            <a:avLst/>
          </a:prstGeom>
          <a:ln w="130175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7288918" y="246688"/>
            <a:ext cx="1205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チーム名：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330741" y="1059433"/>
            <a:ext cx="2519464" cy="5625845"/>
          </a:xfrm>
          <a:prstGeom prst="roundRect">
            <a:avLst>
              <a:gd name="adj" fmla="val 8943"/>
            </a:avLst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2959456" y="1059432"/>
            <a:ext cx="6573651" cy="5625845"/>
          </a:xfrm>
          <a:prstGeom prst="roundRect">
            <a:avLst>
              <a:gd name="adj" fmla="val 4311"/>
            </a:avLst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3918" y="853240"/>
            <a:ext cx="1923924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具体のアクション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3E7FA34-5EAC-4B51-97BB-AEE916E4599B}"/>
              </a:ext>
            </a:extLst>
          </p:cNvPr>
          <p:cNvSpPr txBox="1"/>
          <p:nvPr/>
        </p:nvSpPr>
        <p:spPr>
          <a:xfrm>
            <a:off x="5141651" y="853239"/>
            <a:ext cx="2209259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事業化スケジュール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992137" y="1214261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やることリスト、役割分担、期限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1DA8EA-6081-E572-5AFF-067D1C0ECAD6}"/>
              </a:ext>
            </a:extLst>
          </p:cNvPr>
          <p:cNvSpPr txBox="1"/>
          <p:nvPr/>
        </p:nvSpPr>
        <p:spPr>
          <a:xfrm>
            <a:off x="330741" y="16764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8C7084D-FE5A-87CB-2660-0D0979D944C1}"/>
              </a:ext>
            </a:extLst>
          </p:cNvPr>
          <p:cNvSpPr txBox="1"/>
          <p:nvPr/>
        </p:nvSpPr>
        <p:spPr>
          <a:xfrm>
            <a:off x="330741" y="286738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5B3030F-9910-9130-99DC-06C35758A9CB}"/>
              </a:ext>
            </a:extLst>
          </p:cNvPr>
          <p:cNvSpPr txBox="1"/>
          <p:nvPr/>
        </p:nvSpPr>
        <p:spPr>
          <a:xfrm>
            <a:off x="330741" y="405836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BD1B5EA-955E-0FCA-8F07-667AEE55E92C}"/>
              </a:ext>
            </a:extLst>
          </p:cNvPr>
          <p:cNvSpPr txBox="1"/>
          <p:nvPr/>
        </p:nvSpPr>
        <p:spPr>
          <a:xfrm>
            <a:off x="330741" y="536770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○</a:t>
            </a:r>
          </a:p>
        </p:txBody>
      </p:sp>
    </p:spTree>
    <p:extLst>
      <p:ext uri="{BB962C8B-B14F-4D97-AF65-F5344CB8AC3E}">
        <p14:creationId xmlns:p14="http://schemas.microsoft.com/office/powerpoint/2010/main" val="182819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373</TotalTime>
  <Words>127</Words>
  <Application>Microsoft Office PowerPoint</Application>
  <PresentationFormat>A4 210 x 297 mm</PresentationFormat>
  <Paragraphs>39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Meiryo UI</vt:lpstr>
      <vt:lpstr>メイリオ</vt:lpstr>
      <vt:lpstr>Arial</vt:lpstr>
      <vt:lpstr>Calibri</vt:lpstr>
      <vt:lpstr>Calibri Light</vt:lpstr>
      <vt:lpstr>Office テーマ</vt:lpstr>
      <vt:lpstr>ワークシート①</vt:lpstr>
      <vt:lpstr>ワークシート②</vt:lpstr>
      <vt:lpstr>ワークシート③</vt:lpstr>
      <vt:lpstr>ワークシート④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ワークシート①</dc:title>
  <dc:creator>石井　旭</dc:creator>
  <cp:lastModifiedBy>旭 石井</cp:lastModifiedBy>
  <cp:revision>17</cp:revision>
  <cp:lastPrinted>2020-09-28T23:47:35Z</cp:lastPrinted>
  <dcterms:created xsi:type="dcterms:W3CDTF">2020-08-31T13:00:12Z</dcterms:created>
  <dcterms:modified xsi:type="dcterms:W3CDTF">2025-03-08T07:46:54Z</dcterms:modified>
</cp:coreProperties>
</file>